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7"/>
    <p:restoredTop sz="94711"/>
  </p:normalViewPr>
  <p:slideViewPr>
    <p:cSldViewPr snapToGrid="0" snapToObjects="1">
      <p:cViewPr>
        <p:scale>
          <a:sx n="101" d="100"/>
          <a:sy n="101" d="100"/>
        </p:scale>
        <p:origin x="127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0DAA6-E72C-824F-8BD6-9E74BD0054BF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7A5E0-702E-3241-87C5-FD3F2DF5E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7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7A5E0-702E-3241-87C5-FD3F2DF5ED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3613-C1A5-8B4E-B0C7-5482040D9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F74A1-1F60-3D4F-91B7-1394EAD2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61D2-98B8-9948-92AB-6FF8666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AE07-DF4B-ED48-AFA9-111C3FC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5638-FF12-E345-BF07-55C77BA1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316A-0702-374D-A3DC-2293A4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FA93-E037-484B-A9B9-7C65C375F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B161E-4BAC-E941-ACF5-838F3D43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7845-98FE-BE49-8F26-E23861F4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A638C-7567-194B-9D59-42EE7B7F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88C0D-A1DF-C246-A1B4-090F8B062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47A1E-B10E-4A47-B858-23D220A8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F8C9A-4BD5-424B-9D2B-E0B0EDC0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F1838-B4AA-DE48-A715-A6A050D5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78589-C688-5244-93A1-510288F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5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48A3-C671-7941-BA74-93FC47F1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9D38-DBD4-5E4A-982C-2D07E63F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FD79-D3FE-6948-8F9F-B80889E4F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6F86-4658-204A-B5F4-FBD571A8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9247-D2D3-E24E-809B-8E502F67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0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97E4-089C-0549-8195-CBE020F4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2C3CB-8DC5-1649-A02B-42BF04C2E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1A50-D186-6A4E-B8DE-DD70250B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C035-87DD-9F48-A3F2-A63D8CAB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7665F-53E1-C643-95C3-17F4379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7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63E3-85AA-1D46-BD9D-2D09F74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064C-DF08-A045-AF83-F7081C5DA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6376-2A14-C643-8709-02B946C68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5D5F-2C53-9E46-ABEB-A65F82C4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8B982-87A2-D741-B803-8351F73F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4CCF6-B370-3842-A5E8-C7A9DF9C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0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207D-EEDB-1D45-82CF-4770B920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1E6B1-63CB-5A4B-8E22-19C96878C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4791-C251-124B-B665-4BA1A0562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A4B07-EAAF-8E46-B0BA-A3350780F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E9385-88F7-FD4A-B5C7-8605F3575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46163-D879-514B-949D-F77FB862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4CEAD-0927-3342-A14F-D1F840D3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1FA31-5BD7-DC4C-B2A8-D95243A6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3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3DF3-9CA5-964F-9018-15C7AA8D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89ACC-499F-7F44-8E2F-28076B5D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D083B-459C-664C-B547-9BD1D9DA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37E43-7BCD-A142-B5E7-1E283663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95B51-7763-D44C-97FE-BA9B7012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BBF4C-6616-7347-939D-31F7303C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03DEE-FB69-9542-AC08-ABBBABF3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24B5-73ED-7442-9D92-A1EB22AB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EF18-0909-284B-841B-4260D9EC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6837B-3754-F04F-8632-1A0CB171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DF6B-848D-214C-870C-8A009B745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81612-D79D-C74F-A861-2C96A128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0C83C-D309-E341-B9D3-EE2A5076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061B-62D8-5549-A31C-C95BB54C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02707-D25C-F349-A3E1-B0443A4BA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29E1-A2D4-1E4F-8B9D-E4D7C1A9A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66441-B024-A147-B727-ECF9EE8A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46B8B-694D-5A42-87AE-87F56585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B099C-6E29-C841-BEC3-35648846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3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7F1F5-63E4-BD4B-94D0-48DBDB8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1843B-09D8-C84D-B1D1-BC324066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C1F1B-9FA8-F94B-B057-994A6FFA7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ECA0-4AB3-224C-AF98-C3D68A6A25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6B6D-5C00-5742-986A-4A1AF066E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3BCA9-E31C-F547-9F40-6B4D4A585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marvelapp.com/prototype/cj6e88b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marvelapp.com/prototype/h5f89c1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46EB1-4975-CE4B-B224-445A69FB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B44E469-8C70-B643-A879-57A9A5E6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2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6EAE6C-8E4C-3746-A6E1-C0B44FD0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5" name="Picture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ED216912-C29B-4943-B6A5-4E51EECD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20" y="1017270"/>
            <a:ext cx="857504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1488EF-7D74-4A4A-A5A2-8AA603478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4" name="Recording_ExamRoom" descr="Recording_ExamRoom">
            <a:hlinkClick r:id="" action="ppaction://media"/>
            <a:extLst>
              <a:ext uri="{FF2B5EF4-FFF2-40B4-BE49-F238E27FC236}">
                <a16:creationId xmlns:a16="http://schemas.microsoft.com/office/drawing/2014/main" id="{47262946-2C9D-EC49-87E7-FEFB51BFE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7313" y="728300"/>
            <a:ext cx="9157372" cy="540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1C696-29D3-AE44-8028-FB19927504B8}"/>
              </a:ext>
            </a:extLst>
          </p:cNvPr>
          <p:cNvSpPr txBox="1"/>
          <p:nvPr/>
        </p:nvSpPr>
        <p:spPr>
          <a:xfrm>
            <a:off x="4560849" y="6309183"/>
            <a:ext cx="746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Prototype: 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marvelapp.com</a:t>
            </a:r>
            <a:r>
              <a:rPr lang="en-US" dirty="0">
                <a:hlinkClick r:id="rId6"/>
              </a:rPr>
              <a:t>/prototype/cj6e88b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4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EDBBF1-18A6-6A48-8313-D1D87DCB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D6164B-5486-1C43-8DF7-31823886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BD36443-2B02-0D4F-AE73-4DBA4A86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E3290E7-C468-3948-9B6A-6BAE8878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603103CF-7B9D-7044-BE7E-1158D3EE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52312C-1D0D-B24C-BDFA-6B7C2E35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33BB65-4CF3-DB4B-970E-8A8411B4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4" name="Recording-iPad" descr="Recording-iPad">
            <a:hlinkClick r:id="" action="ppaction://media"/>
            <a:extLst>
              <a:ext uri="{FF2B5EF4-FFF2-40B4-BE49-F238E27FC236}">
                <a16:creationId xmlns:a16="http://schemas.microsoft.com/office/drawing/2014/main" id="{91BD54E4-9A30-BF40-A08B-A224C383A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8593" y="761918"/>
            <a:ext cx="7394813" cy="5546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92381-FEDE-9341-9997-85FDDDF1D55F}"/>
              </a:ext>
            </a:extLst>
          </p:cNvPr>
          <p:cNvSpPr txBox="1"/>
          <p:nvPr/>
        </p:nvSpPr>
        <p:spPr>
          <a:xfrm>
            <a:off x="3682314" y="6398348"/>
            <a:ext cx="802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prototype: </a:t>
            </a:r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marvelapp.com</a:t>
            </a:r>
            <a:r>
              <a:rPr lang="en-US" dirty="0">
                <a:hlinkClick r:id="rId7"/>
              </a:rPr>
              <a:t>/prototype/h5f89c1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D70D50-287A-2C45-864A-5CD792631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13C814CF-A342-9E44-85F9-996898088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09" y="1366837"/>
            <a:ext cx="9780179" cy="549116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1F9852-75E9-6345-864B-F24BCB0BF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46" t="30486"/>
          <a:stretch/>
        </p:blipFill>
        <p:spPr>
          <a:xfrm>
            <a:off x="9844088" y="1986749"/>
            <a:ext cx="234791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25</Words>
  <Application>Microsoft Macintosh PowerPoint</Application>
  <PresentationFormat>Widescreen</PresentationFormat>
  <Paragraphs>3</Paragraphs>
  <Slides>12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Kirby Peterman</dc:creator>
  <cp:lastModifiedBy>Kirby Peterman</cp:lastModifiedBy>
  <cp:revision>4</cp:revision>
  <dcterms:created xsi:type="dcterms:W3CDTF">2021-10-04T00:56:17Z</dcterms:created>
  <dcterms:modified xsi:type="dcterms:W3CDTF">2021-10-11T02:02:12Z</dcterms:modified>
</cp:coreProperties>
</file>